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5226" autoAdjust="0"/>
  </p:normalViewPr>
  <p:slideViewPr>
    <p:cSldViewPr snapToGrid="0">
      <p:cViewPr>
        <p:scale>
          <a:sx n="70" d="100"/>
          <a:sy n="70" d="100"/>
        </p:scale>
        <p:origin x="43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359B-E366-40B8-8000-A2AE31F8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26202-F3B9-495F-B2FA-030EE4F20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4B238-1887-4D22-90F6-1AC041B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A51B8-1097-44D4-92D8-2F8017F5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77475-64FC-4967-AA77-A2A1756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35C4-C88C-4A96-A348-F9B0FEA0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F380E-9D5A-4DAE-AF9D-FFE97B9CA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AC51-C114-471F-9888-064D6ED7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6326-14AB-4648-BDE7-E86D7A7A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1428-C563-489F-A393-E40237D9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7A66-5801-4927-8B99-BBFE1A6AB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E57F9-1E0C-4F16-834C-DC3DA5432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459B2-E5E2-44B9-9E32-1579C374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99FC-503C-4F35-AE44-0318C51F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185B-E13B-439F-8ECB-E9D390E3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1002-D83B-467D-9103-6165094A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8940-1921-4515-980D-403AEAE7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D707-B3B5-4857-856B-A4D93A5B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3A7B-3C1B-4A2D-AF19-08E255AE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574E0-E08A-457E-87BD-C20E5149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B58F-7FA3-4CAF-B1D8-1DF86BB9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F27C1-BB20-4168-BB83-94BBF912E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308D-AEF5-493C-9C99-9F9848F0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CFDB-AAAC-4BEB-9002-5D5991E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E6CC4-19B7-4C9A-9918-AF46BD26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0C62-D3FF-487E-9F2B-7872E13C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4F6A-3486-42A1-B4CE-DEE2527C0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E24E1-14B5-4A1F-83C8-E131C4FBA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629DD-1FAE-4646-913F-E059CDF9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F8236-2754-4652-B5B3-6CFCFCF8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7F9DA-0CB3-41CA-8E5C-470D454A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4DF7-C0E7-44B1-9B45-1F47CFB7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93233-ADFF-42D3-A35A-AA3A2F6CD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3BC20-E2E0-4919-A880-8674144B3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A7581-0C0F-4B10-B741-D3C93D947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BFB41-71C6-450B-A90B-C84529D4F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D24E7-696A-43D5-8659-BC6AFB6E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F015F-C9F5-4FC3-B1B6-FEDD6C69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8C69C-4E59-4645-9F80-4068D5D6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6529-B14A-4EDB-BC0C-2A2AA9CE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08D3B-CA90-4B9A-932B-2316EFB6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5705C-F3C3-4DF9-9153-EC7609C6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CD3EE-E5AD-482F-9CA0-6FF8E8BF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B1E36-3914-4482-B357-9FF537F7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4AB01-D41A-43DB-A560-2D606495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2D1B9-61B8-46D4-BAAE-09F71820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027E-ED8D-4935-906F-1D96356E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BCA4C-2466-4FF6-B283-A9249AF5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AB3FF-372D-4D06-B22B-D736FC3CB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E76F-2A6E-4DE8-972F-B54864A0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94469-BE0D-4C1F-8F87-0A5275AB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3F2A-9C8C-4BAF-B4E8-6DFEFA05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66B5-D5B3-4725-AF05-4784E0B6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0E3B0-B549-443A-8E1E-E1A546D81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15A2B-CF71-4EBD-896C-BB5183940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756F7-ACE4-4E55-9568-E59394C4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AD9AD-8712-4627-9E2E-62E9B792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77A0-93F8-46C3-BCCA-2C4DC529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2EBD-D6EE-4E87-B502-1A351D5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BC260-887C-4AF1-98F1-48259532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07CB-2C44-419E-892F-CDCE3AE36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E71C-1405-4248-82D9-B0CF723873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0138C-FB07-4C06-89B8-6354E5FC0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CC1D-9609-4A1B-B582-41DFE1694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8AFC-5F66-43FF-914F-5127C9FE0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identlycochrane.net/replacing-peripheral-venous-catheters-have-you-ditched-the-routin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aviation.stackexchange.com/questions/46675/what-would-be-the-effects-of-installing-pitot-tubes-on-the-engine-covers" TargetMode="External"/><Relationship Id="rId3" Type="http://schemas.openxmlformats.org/officeDocument/2006/relationships/hyperlink" Target="https://en.wikipedia.org/wiki/Tailor" TargetMode="External"/><Relationship Id="rId7" Type="http://schemas.openxmlformats.org/officeDocument/2006/relationships/hyperlink" Target="http://waldenwritingcenter.blogspot.com/2013/06/good-writing-is-rewriting-learning-to.html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hyperlink" Target="https://en.wikipedia.org/wiki/David_Garrett_(musician)" TargetMode="External"/><Relationship Id="rId5" Type="http://schemas.openxmlformats.org/officeDocument/2006/relationships/hyperlink" Target="http://moldvictim.org/mold-sickness-treatment/" TargetMode="External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gif"/><Relationship Id="rId9" Type="http://schemas.openxmlformats.org/officeDocument/2006/relationships/hyperlink" Target="https://en.wikipedia.org/wiki/Roto-Rooter" TargetMode="External"/><Relationship Id="rId1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rmacis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mounted_police_units" TargetMode="External"/><Relationship Id="rId3" Type="http://schemas.openxmlformats.org/officeDocument/2006/relationships/hyperlink" Target="https://medium.com/texas-mccombs/empathetic-cops-are-less-happy-struggle-more-on-the-beat-f8fff57fae28" TargetMode="External"/><Relationship Id="rId7" Type="http://schemas.openxmlformats.org/officeDocument/2006/relationships/image" Target="../media/image11.jpg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ixabay.com/en/policeman-officer-stop-cop-uniform-23796/" TargetMode="External"/><Relationship Id="rId11" Type="http://schemas.openxmlformats.org/officeDocument/2006/relationships/hyperlink" Target="http://www.shewsbury.com/2013/12/siku-dodge-charger-police-patrol-car-usa.htm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2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udent_teacher_in_China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83FE59E-6BE4-4049-A31A-2FCA4EBE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0221-B430-4318-B5A9-0810FDBC9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a-IR" sz="4000"/>
              <a:t>شغل ها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5D821-77CC-4DBC-BFE8-27D5FE724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a-IR" sz="1300"/>
              <a:t>پرستار</a:t>
            </a:r>
          </a:p>
          <a:p>
            <a:r>
              <a:rPr lang="fa-IR" sz="1300"/>
              <a:t>فردی که بطور رسمی تحصیل کرده و اموزش دیده تا از بیماران مراقبت کند .</a:t>
            </a:r>
            <a:endParaRPr lang="en-US" sz="1300"/>
          </a:p>
        </p:txBody>
      </p:sp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1B8456-0640-40FD-AB5C-BFC327693644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evidentlycochrane.net/replacing-peripheral-venous-catheters-have-you-ditched-the-routi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1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A05F1C2-4F75-4A55-975B-94FB0B8F0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705" y="865841"/>
            <a:ext cx="3217333" cy="2412999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CFFD3A-3295-45E5-A7C6-7F40E3BA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9795" y="378015"/>
            <a:ext cx="1776057" cy="1184038"/>
          </a:xfrm>
          <a:prstGeom prst="rect">
            <a:avLst/>
          </a:prstGeom>
        </p:spPr>
      </p:pic>
      <p:pic>
        <p:nvPicPr>
          <p:cNvPr id="47" name="Picture 46" descr="A person sitting on a table&#10;&#10;Description automatically generated">
            <a:extLst>
              <a:ext uri="{FF2B5EF4-FFF2-40B4-BE49-F238E27FC236}">
                <a16:creationId xmlns:a16="http://schemas.microsoft.com/office/drawing/2014/main" id="{829EE165-8F06-4237-BBD9-D9B303208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44423" y="3147577"/>
            <a:ext cx="1419648" cy="2126814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Picture 31" descr="A person standing in a room&#10;&#10;Description automatically generated">
            <a:extLst>
              <a:ext uri="{FF2B5EF4-FFF2-40B4-BE49-F238E27FC236}">
                <a16:creationId xmlns:a16="http://schemas.microsoft.com/office/drawing/2014/main" id="{A545D0C6-F28B-4976-892B-D2AD98BC7E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80491" y="336377"/>
            <a:ext cx="2465612" cy="1759551"/>
          </a:xfrm>
          <a:prstGeom prst="rect">
            <a:avLst/>
          </a:prstGeom>
        </p:spPr>
      </p:pic>
      <p:pic>
        <p:nvPicPr>
          <p:cNvPr id="35" name="Picture 34" descr="A picture containing person, man, holding, wine&#10;&#10;Description automatically generated">
            <a:extLst>
              <a:ext uri="{FF2B5EF4-FFF2-40B4-BE49-F238E27FC236}">
                <a16:creationId xmlns:a16="http://schemas.microsoft.com/office/drawing/2014/main" id="{B2D5ABF6-774F-4787-BAE8-3F9DB7634C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00794" y="5010261"/>
            <a:ext cx="1704621" cy="1278466"/>
          </a:xfrm>
          <a:prstGeom prst="rect">
            <a:avLst/>
          </a:prstGeom>
        </p:spPr>
      </p:pic>
      <p:pic>
        <p:nvPicPr>
          <p:cNvPr id="41" name="Picture 40" descr="A picture containing outdoor, snow, white, plane&#10;&#10;Description automatically generated">
            <a:extLst>
              <a:ext uri="{FF2B5EF4-FFF2-40B4-BE49-F238E27FC236}">
                <a16:creationId xmlns:a16="http://schemas.microsoft.com/office/drawing/2014/main" id="{0AB37393-2172-43A9-88E2-A3AC7444F5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203981" y="3646428"/>
            <a:ext cx="3217333" cy="2412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CD5250-2B9F-4DF0-B03E-33D7D507CE84}"/>
              </a:ext>
            </a:extLst>
          </p:cNvPr>
          <p:cNvSpPr/>
          <p:nvPr/>
        </p:nvSpPr>
        <p:spPr>
          <a:xfrm flipV="1">
            <a:off x="1376313" y="3544474"/>
            <a:ext cx="9181708" cy="9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D1FD2-8083-4DF2-98CB-AA5B6CEBA5F1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moldvictim.org/mold-sickness-treat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2A4E7-94C1-4A66-8F64-008E02BF7C24}"/>
              </a:ext>
            </a:extLst>
          </p:cNvPr>
          <p:cNvSpPr txBox="1"/>
          <p:nvPr/>
        </p:nvSpPr>
        <p:spPr>
          <a:xfrm>
            <a:off x="1399996" y="307878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Tail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FCE01C-56AA-4404-9AFF-96865A747F1C}"/>
              </a:ext>
            </a:extLst>
          </p:cNvPr>
          <p:cNvSpPr txBox="1"/>
          <p:nvPr/>
        </p:nvSpPr>
        <p:spPr>
          <a:xfrm>
            <a:off x="9339061" y="189587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en.wikipedia.org/wiki/Roto-Roo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E60FA4-2FFA-450C-B23D-6B73BEDEAE83}"/>
              </a:ext>
            </a:extLst>
          </p:cNvPr>
          <p:cNvSpPr txBox="1"/>
          <p:nvPr/>
        </p:nvSpPr>
        <p:spPr>
          <a:xfrm>
            <a:off x="7565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 tooltip="https://en.wikipedia.org/wiki/David_Garrett_(musici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783AFE-467C-469A-A256-FEC47492F74B}"/>
              </a:ext>
            </a:extLst>
          </p:cNvPr>
          <p:cNvSpPr txBox="1"/>
          <p:nvPr/>
        </p:nvSpPr>
        <p:spPr>
          <a:xfrm>
            <a:off x="9114272" y="585937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3" tooltip="https://aviation.stackexchange.com/questions/46675/what-would-be-the-effects-of-installing-pitot-tubes-on-the-engine-cov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E2F256-4696-42DE-8337-AFFE92BA869B}"/>
              </a:ext>
            </a:extLst>
          </p:cNvPr>
          <p:cNvSpPr txBox="1"/>
          <p:nvPr/>
        </p:nvSpPr>
        <p:spPr>
          <a:xfrm>
            <a:off x="5093189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waldenwritingcenter.blogspot.com/2013/06/good-writing-is-rewriting-learning-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7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8A734B70-68CE-40BA-A7A2-FA16E8B3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799" r="9091" b="192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9D69E-51E4-4323-ABA2-BE6F8EF3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دارو ساز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DB4C-D7DA-47F4-BC9C-7DBB13DC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شخصی که اجازه تهیه و پخش و تحویل  داروهای طبی را دارد و در داروخانه یا بیمارستان کار می کند 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CD93E-FBC2-4F60-A6BF-5F6052CBD0E2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Pharmac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6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9650-3A3A-43BA-AB04-CB95FDD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500623"/>
          </a:xfrm>
        </p:spPr>
        <p:txBody>
          <a:bodyPr/>
          <a:lstStyle/>
          <a:p>
            <a:pPr algn="ctr"/>
            <a:r>
              <a:rPr lang="fa-IR" dirty="0"/>
              <a:t>پلیس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CAE6E-C1AD-4F34-806B-F5191A11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865747"/>
            <a:ext cx="5157787" cy="3323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8E5E8-45C3-4A71-9662-9C9B29C1A4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endParaRPr lang="fa-IR" dirty="0"/>
          </a:p>
          <a:p>
            <a:pPr algn="r"/>
            <a:r>
              <a:rPr lang="fa-IR" dirty="0"/>
              <a:t>کسی که از انجام دادن جرم جلوگیری می کند وقانون را اجرا میکند.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F60EC-6F1C-44A5-B97D-488FF3C2F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6825" y="2646809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group of police officers riding on the back of a bicycle&#10;&#10;Description automatically generated">
            <a:extLst>
              <a:ext uri="{FF2B5EF4-FFF2-40B4-BE49-F238E27FC236}">
                <a16:creationId xmlns:a16="http://schemas.microsoft.com/office/drawing/2014/main" id="{CF31180D-6948-4B97-8BE0-C10D9E6C24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9512" y="2431536"/>
            <a:ext cx="5183188" cy="345459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2045D-E445-45DE-B33C-51F3238D6CE9}"/>
              </a:ext>
            </a:extLst>
          </p:cNvPr>
          <p:cNvSpPr txBox="1"/>
          <p:nvPr/>
        </p:nvSpPr>
        <p:spPr>
          <a:xfrm>
            <a:off x="6172200" y="6074666"/>
            <a:ext cx="5183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dium.com/texas-mccombs/empathetic-cops-are-less-happy-struggle-more-on-the-beat-f8fff57fae2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DA5D4C-4F52-45F0-A739-B49CEEA7A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2476" y="104934"/>
            <a:ext cx="4243730" cy="2232334"/>
          </a:xfrm>
          <a:prstGeom prst="rect">
            <a:avLst/>
          </a:prstGeom>
        </p:spPr>
      </p:pic>
      <p:pic>
        <p:nvPicPr>
          <p:cNvPr id="13" name="Picture 12" descr="A group of people standing on the side of a road&#10;&#10;Description automatically generated">
            <a:extLst>
              <a:ext uri="{FF2B5EF4-FFF2-40B4-BE49-F238E27FC236}">
                <a16:creationId xmlns:a16="http://schemas.microsoft.com/office/drawing/2014/main" id="{2EED70A9-6299-4404-871D-C488011EA3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93509" y="3816946"/>
            <a:ext cx="3584907" cy="20691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2B1130-3C86-4B33-B43C-149726F03476}"/>
              </a:ext>
            </a:extLst>
          </p:cNvPr>
          <p:cNvSpPr txBox="1"/>
          <p:nvPr/>
        </p:nvSpPr>
        <p:spPr>
          <a:xfrm>
            <a:off x="1093509" y="5886130"/>
            <a:ext cx="35849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en.wikipedia.org/wiki/List_of_mounted_police_unit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6" name="Picture 15" descr="A car driving on a road&#10;&#10;Description automatically generated">
            <a:extLst>
              <a:ext uri="{FF2B5EF4-FFF2-40B4-BE49-F238E27FC236}">
                <a16:creationId xmlns:a16="http://schemas.microsoft.com/office/drawing/2014/main" id="{3FF52E70-29EB-4758-AD62-2773AC57F4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02126" y="0"/>
            <a:ext cx="4243730" cy="24582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C6077-4234-4121-8D2D-0FD2B0B90097}"/>
              </a:ext>
            </a:extLst>
          </p:cNvPr>
          <p:cNvSpPr txBox="1"/>
          <p:nvPr/>
        </p:nvSpPr>
        <p:spPr>
          <a:xfrm>
            <a:off x="6702126" y="6858000"/>
            <a:ext cx="424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www.shewsbury.com/2013/12/siku-dodge-charger-police-patrol-car-us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3880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D6C5267-8FA9-4C1E-AD5B-0B7D9EAB3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42" r="9091" b="281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266E4-CC2C-4EB8-8357-642399DA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fa-IR" sz="3600" u="sng"/>
              <a:t>آموزگار</a:t>
            </a:r>
            <a:endParaRPr lang="en-US" sz="3600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6D6A-2DD8-481B-9920-82FCD2EA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endParaRPr lang="fa-IR" sz="1800"/>
          </a:p>
          <a:p>
            <a:r>
              <a:rPr lang="fa-IR" sz="1800"/>
              <a:t>کسی که شغل او تدریس به دیگران به خصوص دانش آموزان مدرسه است </a:t>
            </a: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8450A-A060-4124-B997-B4916AA01E12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Student_teacher_in_Chin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4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شغل ها</vt:lpstr>
      <vt:lpstr>PowerPoint Presentation</vt:lpstr>
      <vt:lpstr>دارو ساز </vt:lpstr>
      <vt:lpstr>پلیس</vt:lpstr>
      <vt:lpstr>آموزگار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شغل ها</dc:title>
  <dc:creator>effat fakharzadeh</dc:creator>
  <cp:lastModifiedBy>effat fakharzadeh</cp:lastModifiedBy>
  <cp:revision>2</cp:revision>
  <dcterms:created xsi:type="dcterms:W3CDTF">2020-04-27T20:07:47Z</dcterms:created>
  <dcterms:modified xsi:type="dcterms:W3CDTF">2020-04-28T00:46:48Z</dcterms:modified>
</cp:coreProperties>
</file>